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0" r:id="rId4"/>
    <p:sldId id="271" r:id="rId5"/>
    <p:sldId id="275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12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62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51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94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95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04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94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30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2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27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71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D327-536E-4379-82E6-16AD8666F08F}" type="datetimeFigureOut">
              <a:rPr lang="nl-NL" smtClean="0"/>
              <a:t>22-1-2021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31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05188-B6CF-4019-AAFB-2742B9412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Opdracht 3</a:t>
            </a:r>
            <a:br>
              <a:rPr lang="nl-NL" dirty="0"/>
            </a:br>
            <a:r>
              <a:rPr lang="nl-NL" dirty="0" err="1"/>
              <a:t>WikiWijs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CEC96C-5960-44DB-9F4A-E4D15D123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Fons van de Loo</a:t>
            </a:r>
          </a:p>
          <a:p>
            <a:r>
              <a:rPr lang="nl-NL" dirty="0"/>
              <a:t>1699559</a:t>
            </a:r>
          </a:p>
          <a:p>
            <a:r>
              <a:rPr lang="nl-NL" dirty="0"/>
              <a:t>Statistiek en ICT</a:t>
            </a:r>
          </a:p>
        </p:txBody>
      </p:sp>
    </p:spTree>
    <p:extLst>
      <p:ext uri="{BB962C8B-B14F-4D97-AF65-F5344CB8AC3E}">
        <p14:creationId xmlns:p14="http://schemas.microsoft.com/office/powerpoint/2010/main" val="90734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EFB6A-D537-4E66-B2DB-D6A06306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7B6CA2-5E9E-44B1-BBF8-FA8F2E5C4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Artikel</a:t>
            </a:r>
          </a:p>
          <a:p>
            <a:r>
              <a:rPr lang="nl-NL" sz="2400" dirty="0"/>
              <a:t>Stelling</a:t>
            </a:r>
          </a:p>
          <a:p>
            <a:r>
              <a:rPr lang="nl-NL" sz="2400" dirty="0"/>
              <a:t>Discussie</a:t>
            </a:r>
          </a:p>
          <a:p>
            <a:r>
              <a:rPr lang="nl-NL" sz="2400" dirty="0"/>
              <a:t>Samenvattend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2777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9FC1F-9A1F-4B4C-96F0-D0FFC74B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Artikel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5D7BCA-A4FA-4271-994D-2F03B34D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Schrijvers</a:t>
            </a:r>
          </a:p>
          <a:p>
            <a:r>
              <a:rPr lang="nl-NL" dirty="0"/>
              <a:t>Vier functies</a:t>
            </a:r>
          </a:p>
          <a:p>
            <a:endParaRPr lang="nl-NL" dirty="0"/>
          </a:p>
          <a:p>
            <a:r>
              <a:rPr lang="nl-NL" dirty="0"/>
              <a:t>ICT om het onderwijzen te versterken</a:t>
            </a:r>
          </a:p>
          <a:p>
            <a:r>
              <a:rPr lang="nl-NL" dirty="0"/>
              <a:t>ICT als gereedschap waar we werk aan uitbesteden</a:t>
            </a:r>
          </a:p>
          <a:p>
            <a:r>
              <a:rPr lang="nl-NL" dirty="0"/>
              <a:t>ICT als leermiddel voor oefening</a:t>
            </a:r>
          </a:p>
          <a:p>
            <a:r>
              <a:rPr lang="nl-NL" dirty="0"/>
              <a:t>ICT als leermiddel voor begripsontwikkeling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E366931E-D992-44D9-BC38-E51A0380A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072" y="112192"/>
            <a:ext cx="4129110" cy="290621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3969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E8D7-6BC1-4C5F-8E3A-C1A2E5C8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3C9A4A-FF2A-400C-BE40-FC3E2D04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Hedendaags wiskundeonderwijs kan niet zonder ICT</a:t>
            </a:r>
          </a:p>
        </p:txBody>
      </p:sp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1F00B6F1-F7EB-4D6C-9C96-D10519D86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072" y="112192"/>
            <a:ext cx="4129110" cy="290621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1201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E8D7-6BC1-4C5F-8E3A-C1A2E5C8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Discussie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3C9A4A-FF2A-400C-BE40-FC3E2D04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Hedendaags wiskundeonderwijs kan niet zonder ICT</a:t>
            </a:r>
          </a:p>
        </p:txBody>
      </p:sp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1F00B6F1-F7EB-4D6C-9C96-D10519D86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072" y="112192"/>
            <a:ext cx="4129110" cy="290621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4159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FB2FB-955D-4277-89DC-12DF7D59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Samenvattend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D121EF1B-CB47-4FDF-BADD-FFF637FA6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384990"/>
              </p:ext>
            </p:extLst>
          </p:nvPr>
        </p:nvGraphicFramePr>
        <p:xfrm>
          <a:off x="5109223" y="1673452"/>
          <a:ext cx="628173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869">
                  <a:extLst>
                    <a:ext uri="{9D8B030D-6E8A-4147-A177-3AD203B41FA5}">
                      <a16:colId xmlns:a16="http://schemas.microsoft.com/office/drawing/2014/main" val="2277322694"/>
                    </a:ext>
                  </a:extLst>
                </a:gridCol>
                <a:gridCol w="3140869">
                  <a:extLst>
                    <a:ext uri="{9D8B030D-6E8A-4147-A177-3AD203B41FA5}">
                      <a16:colId xmlns:a16="http://schemas.microsoft.com/office/drawing/2014/main" val="1710546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Voor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Tegen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539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Dit is de maatschappij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Missen het gevoel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99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Skills aanleren (klaarstomen)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Vaardigheden op papier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95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Veel functies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Als middel, niet als doel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5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Voordelen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Docenten niet vaardig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50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/>
                        <a:t>Mogelijkheden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Vroeger ook!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297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Afhankelijk 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359879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9115F3FD-CF4E-49D3-AA5C-0FDEC26E2D60}"/>
              </a:ext>
            </a:extLst>
          </p:cNvPr>
          <p:cNvSpPr txBox="1"/>
          <p:nvPr/>
        </p:nvSpPr>
        <p:spPr>
          <a:xfrm>
            <a:off x="5109223" y="734172"/>
            <a:ext cx="6281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/>
              <a:t>Hedendaags wiskundeonderwijs kan niet zonder ICT</a:t>
            </a:r>
          </a:p>
        </p:txBody>
      </p:sp>
    </p:spTree>
    <p:extLst>
      <p:ext uri="{BB962C8B-B14F-4D97-AF65-F5344CB8AC3E}">
        <p14:creationId xmlns:p14="http://schemas.microsoft.com/office/powerpoint/2010/main" val="344532170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102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Opdracht 3 WikiWijs </vt:lpstr>
      <vt:lpstr>Inhoud</vt:lpstr>
      <vt:lpstr>Artikel</vt:lpstr>
      <vt:lpstr>Stelling</vt:lpstr>
      <vt:lpstr>Discussie</vt:lpstr>
      <vt:lpstr>Samenvattend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S&amp;W 1A</dc:title>
  <dc:creator>Loo, A.C.P. van de</dc:creator>
  <cp:lastModifiedBy>Loo, A.C.P. van de</cp:lastModifiedBy>
  <cp:revision>16</cp:revision>
  <dcterms:created xsi:type="dcterms:W3CDTF">2021-01-10T17:38:25Z</dcterms:created>
  <dcterms:modified xsi:type="dcterms:W3CDTF">2021-01-22T21:27:49Z</dcterms:modified>
</cp:coreProperties>
</file>